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70" r:id="rId5"/>
    <p:sldId id="261" r:id="rId6"/>
    <p:sldId id="260" r:id="rId7"/>
    <p:sldId id="275" r:id="rId8"/>
    <p:sldId id="262" r:id="rId9"/>
    <p:sldId id="268" r:id="rId10"/>
    <p:sldId id="272" r:id="rId11"/>
    <p:sldId id="273" r:id="rId12"/>
    <p:sldId id="271" r:id="rId13"/>
    <p:sldId id="274" r:id="rId14"/>
    <p:sldId id="264" r:id="rId15"/>
    <p:sldId id="265" r:id="rId16"/>
    <p:sldId id="266" r:id="rId17"/>
    <p:sldId id="269" r:id="rId18"/>
    <p:sldId id="263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FF99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Objects="1">
      <p:cViewPr varScale="1">
        <p:scale>
          <a:sx n="83" d="100"/>
          <a:sy n="83" d="100"/>
        </p:scale>
        <p:origin x="-158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2016-04-11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799" y="1022858"/>
            <a:ext cx="7772400" cy="1470025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sz="5500" b="1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맛</a:t>
            </a:r>
            <a:r>
              <a:rPr lang="en-US" altLang="ko-KR" sz="5500" b="1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wiki</a:t>
            </a:r>
            <a:endParaRPr lang="ko-KR" altLang="en-US" sz="2000" b="1" dirty="0">
              <a:solidFill>
                <a:srgbClr val="C000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857620" y="4143380"/>
            <a:ext cx="4829180" cy="1559179"/>
          </a:xfrm>
        </p:spPr>
        <p:txBody>
          <a:bodyPr>
            <a:normAutofit/>
          </a:bodyPr>
          <a:lstStyle/>
          <a:p>
            <a:pPr algn="r">
              <a:defRPr lang="ko-KR" altLang="en-US"/>
            </a:pPr>
            <a:endParaRPr lang="ko-KR" altLang="en-US" sz="2000" dirty="0">
              <a:solidFill>
                <a:schemeClr val="tx1">
                  <a:lumMod val="70000"/>
                  <a:lumOff val="30000"/>
                </a:schemeClr>
              </a:solidFill>
              <a:latin typeface="함초롬돋움"/>
              <a:ea typeface="함초롬돋움"/>
              <a:cs typeface="함초롬돋움"/>
            </a:endParaRPr>
          </a:p>
          <a:p>
            <a:pPr algn="r">
              <a:defRPr lang="ko-KR" altLang="en-US"/>
            </a:pPr>
            <a:endParaRPr lang="ko-KR" altLang="en-US" sz="2000" dirty="0">
              <a:solidFill>
                <a:schemeClr val="tx1">
                  <a:lumMod val="70000"/>
                  <a:lumOff val="30000"/>
                </a:schemeClr>
              </a:solidFill>
              <a:latin typeface="함초롬돋움"/>
              <a:ea typeface="함초롬돋움"/>
              <a:cs typeface="함초롬돋움"/>
            </a:endParaRPr>
          </a:p>
          <a:p>
            <a:pPr algn="r">
              <a:defRPr lang="ko-KR" altLang="en-US"/>
            </a:pPr>
            <a:endParaRPr lang="ko-KR" altLang="en-US" sz="2000" dirty="0">
              <a:solidFill>
                <a:schemeClr val="tx1">
                  <a:lumMod val="70000"/>
                  <a:lumOff val="30000"/>
                </a:schemeClr>
              </a:solidFill>
              <a:latin typeface="함초롬돋움"/>
              <a:ea typeface="함초롬돋움"/>
              <a:cs typeface="함초롬돋움"/>
            </a:endParaRPr>
          </a:p>
          <a:p>
            <a:pPr algn="r">
              <a:defRPr lang="ko-KR" altLang="en-US"/>
            </a:pPr>
            <a:r>
              <a:rPr lang="ko-KR" altLang="en-US" sz="2000" dirty="0">
                <a:solidFill>
                  <a:schemeClr val="tx1">
                    <a:lumMod val="70000"/>
                    <a:lumOff val="30000"/>
                  </a:schemeClr>
                </a:solidFill>
                <a:latin typeface="함초롬돋움"/>
                <a:ea typeface="함초롬돋움"/>
                <a:cs typeface="함초롬돋움"/>
              </a:rPr>
              <a:t>컴퓨터전공 정승철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799" y="814407"/>
            <a:ext cx="2614593" cy="261459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 descr="C:\Users\J.Style\Desktop\K-20160411-153829-1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0"/>
            <a:ext cx="483576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5" name="Picture 3" descr="C:\Users\J.Style\Desktop\KakaoTalk_20160411_15542953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4286256"/>
            <a:ext cx="3600000" cy="2002528"/>
          </a:xfrm>
          <a:prstGeom prst="rect">
            <a:avLst/>
          </a:prstGeom>
          <a:noFill/>
        </p:spPr>
      </p:pic>
      <p:pic>
        <p:nvPicPr>
          <p:cNvPr id="3077" name="Picture 5" descr="C:\Users\J.Style\Desktop\KakaoTalk_20160411_15543160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00000" y="4714884"/>
            <a:ext cx="3600000" cy="2002528"/>
          </a:xfrm>
          <a:prstGeom prst="rect">
            <a:avLst/>
          </a:prstGeom>
          <a:noFill/>
        </p:spPr>
      </p:pic>
      <p:pic>
        <p:nvPicPr>
          <p:cNvPr id="3078" name="Picture 6" descr="C:\Users\J.Style\Desktop\KakaoTalk_20160411_15542817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571480"/>
            <a:ext cx="3600000" cy="2912769"/>
          </a:xfrm>
          <a:prstGeom prst="rect">
            <a:avLst/>
          </a:prstGeom>
          <a:noFill/>
        </p:spPr>
      </p:pic>
      <p:pic>
        <p:nvPicPr>
          <p:cNvPr id="3076" name="Picture 4" descr="C:\Users\J.Style\Desktop\KakaoTalk_20160411_15543018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86800" y="274638"/>
            <a:ext cx="3600000" cy="2002528"/>
          </a:xfrm>
          <a:prstGeom prst="rect">
            <a:avLst/>
          </a:prstGeom>
          <a:noFill/>
        </p:spPr>
      </p:pic>
      <p:pic>
        <p:nvPicPr>
          <p:cNvPr id="3074" name="Picture 2" descr="C:\Users\J.Style\Desktop\KakaoTalk_20160411_155428827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00000" y="2498042"/>
            <a:ext cx="3600000" cy="20025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7" name="Picture 3" descr="C:\Users\J.Style\Desktop\KakaoTalk_20160411_1609094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429000"/>
            <a:ext cx="5400000" cy="3037500"/>
          </a:xfrm>
          <a:prstGeom prst="rect">
            <a:avLst/>
          </a:prstGeom>
          <a:noFill/>
        </p:spPr>
      </p:pic>
      <p:pic>
        <p:nvPicPr>
          <p:cNvPr id="1026" name="Picture 2" descr="C:\Users\J.Style\Desktop\KakaoTalk_20160404_0940590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4" y="274638"/>
            <a:ext cx="3037500" cy="54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098" name="Picture 2" descr="C:\Users\J.Style\Desktop\K-20160411-124345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00200"/>
            <a:ext cx="5400000" cy="3490243"/>
          </a:xfrm>
          <a:prstGeom prst="rect">
            <a:avLst/>
          </a:prstGeom>
          <a:noFill/>
        </p:spPr>
      </p:pic>
      <p:pic>
        <p:nvPicPr>
          <p:cNvPr id="4100" name="Picture 4" descr="C:\Users\J.Style\Desktop\KakaoTalk_20160410_16560898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6800" y="3357562"/>
            <a:ext cx="5400000" cy="3037500"/>
          </a:xfrm>
          <a:prstGeom prst="rect">
            <a:avLst/>
          </a:prstGeom>
          <a:noFill/>
        </p:spPr>
      </p:pic>
      <p:pic>
        <p:nvPicPr>
          <p:cNvPr id="4101" name="Picture 5" descr="C:\Users\J.Style\Desktop\K-20160411-124447-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274638"/>
            <a:ext cx="5400000" cy="32926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개발</a:t>
            </a: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 - </a:t>
            </a: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완료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0" y="3000372"/>
            <a:ext cx="4286280" cy="2428892"/>
          </a:xfrm>
        </p:spPr>
        <p:txBody>
          <a:bodyPr>
            <a:noAutofit/>
          </a:bodyPr>
          <a:lstStyle/>
          <a:p>
            <a:pPr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Spot 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만들기 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/ Review 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쓰기</a:t>
            </a:r>
            <a:endParaRPr lang="en-US" altLang="ko-KR" sz="2500" dirty="0" smtClean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endParaRPr lang="en-US" altLang="ko-KR" sz="2500" dirty="0" smtClean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Rating </a:t>
            </a:r>
          </a:p>
          <a:p>
            <a:pPr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	(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맛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, 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가격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, 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서비스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, </a:t>
            </a:r>
            <a:r>
              <a:rPr lang="ko-KR" altLang="en-US" sz="2500" dirty="0" err="1" smtClean="0">
                <a:latin typeface="함초롬돋움"/>
                <a:ea typeface="함초롬돋움"/>
                <a:cs typeface="함초롬돋움"/>
              </a:rPr>
              <a:t>접근성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)</a:t>
            </a:r>
          </a:p>
          <a:p>
            <a:pPr>
              <a:buNone/>
              <a:defRPr lang="ko-KR" altLang="en-US"/>
            </a:pPr>
            <a:endParaRPr lang="en-US" altLang="ko-KR" sz="2500" dirty="0" smtClean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Category (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목적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, 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종류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. </a:t>
            </a:r>
            <a:r>
              <a:rPr lang="ko-KR" altLang="en-US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진행상황 및 계획사항</a:t>
            </a:r>
            <a:endParaRPr lang="ko-KR" altLang="en-US" dirty="0">
              <a:solidFill>
                <a:srgbClr val="C000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14810" y="2928934"/>
            <a:ext cx="18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14810" y="3857628"/>
            <a:ext cx="18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1" name="Picture 3" descr="C:\Users\J.Style\Desktop\K-20160410-212925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815400"/>
            <a:ext cx="2613600" cy="2613600"/>
          </a:xfrm>
          <a:prstGeom prst="rect">
            <a:avLst/>
          </a:prstGeom>
          <a:noFill/>
        </p:spPr>
      </p:pic>
      <p:sp>
        <p:nvSpPr>
          <p:cNvPr id="34" name="직사각형 33"/>
          <p:cNvSpPr/>
          <p:nvPr/>
        </p:nvSpPr>
        <p:spPr>
          <a:xfrm>
            <a:off x="4214810" y="5249264"/>
            <a:ext cx="18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개발 </a:t>
            </a: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- </a:t>
            </a: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진행 중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14810" y="2928934"/>
            <a:ext cx="18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4810" y="3857628"/>
            <a:ext cx="18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0" y="3000372"/>
            <a:ext cx="4286280" cy="2428892"/>
          </a:xfrm>
        </p:spPr>
        <p:txBody>
          <a:bodyPr>
            <a:noAutofit/>
          </a:bodyPr>
          <a:lstStyle/>
          <a:p>
            <a:pPr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Category (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지역</a:t>
            </a: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)</a:t>
            </a:r>
            <a:endParaRPr lang="en-US" altLang="ko-KR" sz="25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endParaRPr lang="ko-KR" altLang="en-US" sz="25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500" dirty="0" err="1" smtClean="0">
                <a:latin typeface="함초롬돋움"/>
                <a:ea typeface="함초롬돋움"/>
                <a:cs typeface="함초롬돋움"/>
              </a:rPr>
              <a:t>Wishlist</a:t>
            </a:r>
            <a:endParaRPr lang="en-US" altLang="ko-KR" sz="25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endParaRPr lang="en-US" altLang="ko-KR" sz="25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endParaRPr lang="en-US" altLang="ko-KR" sz="2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. </a:t>
            </a:r>
            <a:r>
              <a:rPr lang="ko-KR" altLang="en-US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진행상황 및 계획사항</a:t>
            </a:r>
            <a:endParaRPr lang="ko-KR" altLang="en-US" dirty="0">
              <a:solidFill>
                <a:srgbClr val="C000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1" name="Picture 2" descr="C:\Users\J.Style\Desktop\K-20160410-212044-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815400"/>
            <a:ext cx="2613600" cy="2613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개발 </a:t>
            </a: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- </a:t>
            </a: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추가할 것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14810" y="2928934"/>
            <a:ext cx="18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4810" y="3857628"/>
            <a:ext cx="18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0" y="3000372"/>
            <a:ext cx="4286280" cy="2428892"/>
          </a:xfrm>
        </p:spPr>
        <p:txBody>
          <a:bodyPr>
            <a:noAutofit/>
          </a:bodyPr>
          <a:lstStyle/>
          <a:p>
            <a:pPr>
              <a:buNone/>
              <a:defRPr lang="ko-KR" altLang="en-US"/>
            </a:pPr>
            <a:r>
              <a:rPr lang="en-US" altLang="ko-KR" sz="2500" dirty="0" smtClean="0">
                <a:latin typeface="함초롬돋움"/>
                <a:ea typeface="함초롬돋움"/>
                <a:cs typeface="함초롬돋움"/>
              </a:rPr>
              <a:t>Spot / Review </a:t>
            </a: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수정</a:t>
            </a:r>
            <a:endParaRPr lang="en-US" altLang="ko-KR" sz="25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endParaRPr lang="ko-KR" altLang="en-US" sz="25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ko-KR" altLang="en-US" sz="2500" dirty="0" smtClean="0">
                <a:latin typeface="함초롬돋움"/>
                <a:ea typeface="함초롬돋움"/>
                <a:cs typeface="함초롬돋움"/>
              </a:rPr>
              <a:t>검색</a:t>
            </a:r>
            <a:endParaRPr lang="en-US" altLang="ko-KR" sz="25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endParaRPr lang="en-US" altLang="ko-KR" sz="2500" dirty="0" smtClean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endParaRPr lang="en-US" altLang="ko-KR" sz="2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. </a:t>
            </a:r>
            <a:r>
              <a:rPr lang="ko-KR" altLang="en-US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진행상황 및 계획사항</a:t>
            </a:r>
            <a:endParaRPr lang="ko-KR" altLang="en-US" dirty="0">
              <a:solidFill>
                <a:srgbClr val="C000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4" name="Picture 3" descr="C:\Users\J.Style\Desktop\K-20160410-212551-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815400"/>
            <a:ext cx="2613600" cy="2613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추천 시스템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0" y="3000372"/>
            <a:ext cx="4286280" cy="2428892"/>
          </a:xfrm>
        </p:spPr>
        <p:txBody>
          <a:bodyPr>
            <a:noAutofit/>
          </a:bodyPr>
          <a:lstStyle/>
          <a:p>
            <a:pPr>
              <a:buNone/>
              <a:defRPr lang="ko-KR" altLang="en-US"/>
            </a:pPr>
            <a:endParaRPr lang="en-US" altLang="ko-KR" sz="2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2" name="Picture 2" descr="C:\Users\J.Style\Desktop\K-20160410-195418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815400"/>
            <a:ext cx="2613600" cy="26136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. </a:t>
            </a:r>
            <a:r>
              <a:rPr lang="ko-KR" altLang="en-US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진행상황 및 계획사항</a:t>
            </a:r>
            <a:endParaRPr lang="ko-KR" altLang="en-US" dirty="0">
              <a:solidFill>
                <a:srgbClr val="C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Q&amp;A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3143374"/>
            <a:ext cx="8229600" cy="3183636"/>
          </a:xfrm>
        </p:spPr>
        <p:txBody>
          <a:bodyPr/>
          <a:lstStyle/>
          <a:p>
            <a:pPr>
              <a:buNone/>
              <a:defRPr lang="ko-KR" altLang="en-US"/>
            </a:pPr>
            <a:endParaRPr lang="en-US" altLang="ko-KR" sz="250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5785" y="682337"/>
            <a:ext cx="2613600" cy="2613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dirty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0" y="2786058"/>
            <a:ext cx="4114800" cy="3456432"/>
          </a:xfrm>
        </p:spPr>
        <p:txBody>
          <a:bodyPr vert="horz" wrap="square" lIns="91440" tIns="45720" rIns="91440" bIns="45720" anchor="t">
            <a:normAutofit fontScale="94500"/>
          </a:bodyPr>
          <a:lstStyle/>
          <a:p>
            <a:pPr marL="591947" indent="-591947">
              <a:lnSpc>
                <a:spcPct val="200000"/>
              </a:lnSpc>
              <a:buAutoNum type="arabicPeriod"/>
              <a:defRPr lang="ko-KR" altLang="en-US"/>
            </a:pPr>
            <a:endParaRPr lang="en-US" altLang="ko-KR" sz="2360" b="1" dirty="0" smtClean="0">
              <a:solidFill>
                <a:schemeClr val="tx1"/>
              </a:solidFill>
              <a:latin typeface="함초롬돋움"/>
              <a:ea typeface="함초롬돋움"/>
              <a:cs typeface="함초롬돋움"/>
            </a:endParaRPr>
          </a:p>
          <a:p>
            <a:pPr marL="591947" indent="-591947">
              <a:lnSpc>
                <a:spcPct val="200000"/>
              </a:lnSpc>
              <a:buAutoNum type="arabicPeriod"/>
              <a:defRPr lang="ko-KR" altLang="en-US"/>
            </a:pPr>
            <a:r>
              <a:rPr lang="ko-KR" altLang="en-US" sz="2360" b="1" dirty="0" smtClean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2360" b="1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맛</a:t>
            </a:r>
            <a:r>
              <a:rPr lang="en-US" altLang="ko-KR" sz="2360" b="1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wiki</a:t>
            </a:r>
            <a:r>
              <a:rPr lang="en-US" altLang="ko-KR" sz="2360" b="1" dirty="0" smtClean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2360" b="1" dirty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rPr>
              <a:t>의 개요</a:t>
            </a:r>
          </a:p>
          <a:p>
            <a:pPr marL="591947" indent="-591947">
              <a:lnSpc>
                <a:spcPct val="200000"/>
              </a:lnSpc>
              <a:buAutoNum type="arabicPeriod"/>
              <a:defRPr lang="ko-KR" altLang="en-US"/>
            </a:pPr>
            <a:r>
              <a:rPr lang="ko-KR" altLang="en-US" sz="2360" b="1" dirty="0" smtClean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rPr>
              <a:t> 진행경과 및 계획사항</a:t>
            </a:r>
            <a:endParaRPr lang="ko-KR" altLang="en-US" sz="2360" b="1" dirty="0">
              <a:solidFill>
                <a:schemeClr val="tx1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6" name="그림 5" descr="K-20151128-215639-2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799" y="785794"/>
            <a:ext cx="2090879" cy="2613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-857288" y="2857500"/>
            <a:ext cx="7072362" cy="449493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8000" b="1" i="0" spc="5" dirty="0">
                <a:solidFill>
                  <a:schemeClr val="bg1">
                    <a:lumMod val="50000"/>
                  </a:schemeClr>
                </a:solidFill>
                <a:latin typeface="함초롬돋움"/>
                <a:ea typeface="함초롬돋움"/>
                <a:cs typeface="함초롬돋움"/>
              </a:rPr>
              <a:t>01</a:t>
            </a:r>
            <a:endParaRPr lang="ko-KR" altLang="en-US" sz="48000" b="1" i="0" spc="5" dirty="0">
              <a:solidFill>
                <a:schemeClr val="bg1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71670" y="1354500"/>
            <a:ext cx="720000" cy="72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1714500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맛</a:t>
            </a:r>
            <a:r>
              <a:rPr lang="en-US" altLang="ko-KR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wiki</a:t>
            </a:r>
            <a:r>
              <a:rPr lang="en-US" altLang="ko-KR" dirty="0" smtClean="0"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dirty="0">
                <a:latin typeface="함초롬돋움"/>
                <a:ea typeface="함초롬돋움"/>
                <a:cs typeface="함초롬돋움"/>
              </a:rPr>
              <a:t>의 개요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K-20151128-222709-5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348" y="672524"/>
            <a:ext cx="2613600" cy="26136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sz="3500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맛</a:t>
            </a:r>
            <a:r>
              <a:rPr lang="en-US" altLang="ko-KR" sz="3500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wiki</a:t>
            </a:r>
            <a:r>
              <a:rPr lang="en-US" altLang="ko-KR" sz="3500" dirty="0" smtClean="0">
                <a:solidFill>
                  <a:srgbClr val="00B0F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3500" dirty="0">
                <a:latin typeface="함초롬돋움"/>
                <a:ea typeface="함초롬돋움"/>
                <a:cs typeface="함초롬돋움"/>
              </a:rPr>
              <a:t>는</a:t>
            </a:r>
            <a:r>
              <a:rPr lang="en-US" altLang="ko-KR" sz="3500" dirty="0">
                <a:latin typeface="함초롬돋움"/>
                <a:ea typeface="함초롬돋움"/>
                <a:cs typeface="함초롬돋움"/>
              </a:rPr>
              <a:t>?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3286124"/>
            <a:ext cx="8229600" cy="2078466"/>
          </a:xfrm>
        </p:spPr>
        <p:txBody>
          <a:bodyPr>
            <a:normAutofit/>
          </a:bodyPr>
          <a:lstStyle/>
          <a:p>
            <a:pPr>
              <a:buNone/>
              <a:defRPr lang="ko-KR" altLang="en-US"/>
            </a:pPr>
            <a:endParaRPr lang="en-US" altLang="ko-KR" sz="2500" dirty="0">
              <a:latin typeface="함초롬돋움"/>
              <a:ea typeface="함초롬돋움"/>
              <a:cs typeface="함초롬돋움"/>
            </a:endParaRPr>
          </a:p>
          <a:p>
            <a:pPr algn="r">
              <a:buNone/>
              <a:defRPr lang="ko-KR" altLang="en-US"/>
            </a:pPr>
            <a:r>
              <a:rPr lang="en-US" altLang="ko-KR" sz="2500" dirty="0">
                <a:latin typeface="함초롬돋움"/>
                <a:ea typeface="함초롬돋움"/>
                <a:cs typeface="함초롬돋움"/>
              </a:rPr>
              <a:t>Google Map </a:t>
            </a: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기반의 </a:t>
            </a:r>
            <a:r>
              <a:rPr lang="ko-KR" altLang="en-US" sz="2500" dirty="0" err="1">
                <a:latin typeface="함초롬돋움"/>
                <a:ea typeface="함초롬돋움"/>
                <a:cs typeface="함초롬돋움"/>
              </a:rPr>
              <a:t>맛집</a:t>
            </a: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 정보 </a:t>
            </a:r>
            <a:r>
              <a:rPr lang="ko-KR" altLang="en-US" sz="2500" dirty="0" err="1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위키</a:t>
            </a:r>
            <a:r>
              <a:rPr lang="ko-KR" altLang="en-US" sz="2500" dirty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 사이트</a:t>
            </a:r>
            <a:r>
              <a:rPr lang="ko-KR" altLang="en-US" sz="25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\</a:t>
            </a:r>
          </a:p>
          <a:p>
            <a:pPr algn="r">
              <a:buNone/>
              <a:defRPr lang="ko-KR" altLang="en-US"/>
            </a:pPr>
            <a:endParaRPr lang="ko-KR" altLang="en-US" sz="2500" dirty="0">
              <a:latin typeface="함초롬돋움"/>
              <a:ea typeface="함초롬돋움"/>
              <a:cs typeface="함초롬돋움"/>
            </a:endParaRPr>
          </a:p>
          <a:p>
            <a:pPr algn="r">
              <a:buNone/>
              <a:defRPr lang="ko-KR" altLang="en-US"/>
            </a:pPr>
            <a:r>
              <a:rPr lang="ko-KR" altLang="en-US" sz="2500" dirty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추천 시스템</a:t>
            </a: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을 사용				    </a:t>
            </a:r>
            <a:r>
              <a:rPr lang="ko-KR" altLang="en-US" sz="25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\</a:t>
            </a: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1. </a:t>
            </a:r>
            <a:r>
              <a:rPr lang="ko-KR" altLang="en-US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맛</a:t>
            </a:r>
            <a:r>
              <a:rPr lang="en-US" altLang="ko-KR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wiki</a:t>
            </a:r>
            <a:r>
              <a:rPr lang="ko-KR" altLang="en-US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의 개요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233108" y="3677628"/>
            <a:ext cx="18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233108" y="4606322"/>
            <a:ext cx="18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직선 연결선 24"/>
          <p:cNvCxnSpPr/>
          <p:nvPr/>
        </p:nvCxnSpPr>
        <p:spPr>
          <a:xfrm rot="10800000" flipV="1">
            <a:off x="3014858" y="2920921"/>
            <a:ext cx="1557141" cy="513646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22"/>
          <p:cNvCxnSpPr>
            <a:endCxn id="114" idx="0"/>
          </p:cNvCxnSpPr>
          <p:nvPr/>
        </p:nvCxnSpPr>
        <p:spPr>
          <a:xfrm rot="16200000" flipH="1">
            <a:off x="2268946" y="2635391"/>
            <a:ext cx="743330" cy="12355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23"/>
          <p:cNvCxnSpPr/>
          <p:nvPr/>
        </p:nvCxnSpPr>
        <p:spPr>
          <a:xfrm rot="5400000">
            <a:off x="1545543" y="3459823"/>
            <a:ext cx="1113933" cy="106384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25"/>
          <p:cNvCxnSpPr/>
          <p:nvPr/>
        </p:nvCxnSpPr>
        <p:spPr>
          <a:xfrm rot="10800000">
            <a:off x="779060" y="2881919"/>
            <a:ext cx="1274605" cy="37797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26"/>
          <p:cNvCxnSpPr/>
          <p:nvPr/>
        </p:nvCxnSpPr>
        <p:spPr>
          <a:xfrm rot="16200000" flipV="1">
            <a:off x="2618226" y="3450988"/>
            <a:ext cx="1113933" cy="108151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sz="3500" dirty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rPr>
              <a:t>사이트 기획의도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3286124"/>
            <a:ext cx="8229600" cy="2078466"/>
          </a:xfrm>
        </p:spPr>
        <p:txBody>
          <a:bodyPr>
            <a:normAutofit/>
          </a:bodyPr>
          <a:lstStyle/>
          <a:p>
            <a:pPr algn="r">
              <a:buNone/>
              <a:defRPr lang="ko-KR" altLang="en-US"/>
            </a:pPr>
            <a:endParaRPr lang="ko-KR" altLang="en-US" sz="2500" dirty="0">
              <a:latin typeface="함초롬돋움"/>
              <a:ea typeface="함초롬돋움"/>
              <a:cs typeface="함초롬돋움"/>
            </a:endParaRPr>
          </a:p>
          <a:p>
            <a:pPr algn="r">
              <a:buNone/>
              <a:defRPr lang="ko-KR" altLang="en-US"/>
            </a:pPr>
            <a:r>
              <a:rPr lang="ko-KR" altLang="en-US" sz="2500" dirty="0" err="1">
                <a:latin typeface="함초롬돋움"/>
                <a:ea typeface="함초롬돋움"/>
                <a:cs typeface="함초롬돋움"/>
              </a:rPr>
              <a:t>맛집과</a:t>
            </a: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 관련된	 </a:t>
            </a:r>
          </a:p>
          <a:p>
            <a:pPr algn="r">
              <a:buNone/>
              <a:defRPr lang="ko-KR" altLang="en-US"/>
            </a:pPr>
            <a:r>
              <a:rPr lang="ko-KR" altLang="en-US" sz="2500" dirty="0">
                <a:latin typeface="함초롬돋움"/>
                <a:ea typeface="함초롬돋움"/>
                <a:cs typeface="함초롬돋움"/>
              </a:rPr>
              <a:t>모든 것이 한곳에!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1. </a:t>
            </a:r>
            <a:r>
              <a:rPr lang="ko-KR" altLang="en-US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맛</a:t>
            </a:r>
            <a:r>
              <a:rPr lang="en-US" altLang="ko-KR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wiki</a:t>
            </a:r>
            <a:r>
              <a:rPr lang="ko-KR" altLang="en-US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의 개요</a:t>
            </a:r>
          </a:p>
        </p:txBody>
      </p:sp>
      <p:sp>
        <p:nvSpPr>
          <p:cNvPr id="109" name="타원 40"/>
          <p:cNvSpPr/>
          <p:nvPr/>
        </p:nvSpPr>
        <p:spPr>
          <a:xfrm>
            <a:off x="991744" y="3963727"/>
            <a:ext cx="1169972" cy="1169972"/>
          </a:xfrm>
          <a:prstGeom prst="ellipse">
            <a:avLst/>
          </a:prstGeom>
          <a:solidFill>
            <a:srgbClr val="42C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</a:endParaRPr>
          </a:p>
        </p:txBody>
      </p:sp>
      <p:sp>
        <p:nvSpPr>
          <p:cNvPr id="110" name="타원 35"/>
          <p:cNvSpPr/>
          <p:nvPr/>
        </p:nvSpPr>
        <p:spPr>
          <a:xfrm>
            <a:off x="3171769" y="3992174"/>
            <a:ext cx="1113078" cy="1113078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</a:endParaRPr>
          </a:p>
        </p:txBody>
      </p:sp>
      <p:sp>
        <p:nvSpPr>
          <p:cNvPr id="111" name="타원 32"/>
          <p:cNvSpPr/>
          <p:nvPr/>
        </p:nvSpPr>
        <p:spPr>
          <a:xfrm>
            <a:off x="3851910" y="2327631"/>
            <a:ext cx="1186578" cy="1186578"/>
          </a:xfrm>
          <a:prstGeom prst="ellipse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</a:endParaRPr>
          </a:p>
        </p:txBody>
      </p:sp>
      <p:sp>
        <p:nvSpPr>
          <p:cNvPr id="112" name="타원 31"/>
          <p:cNvSpPr/>
          <p:nvPr/>
        </p:nvSpPr>
        <p:spPr>
          <a:xfrm>
            <a:off x="174828" y="2271543"/>
            <a:ext cx="1220752" cy="1220752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</a:endParaRPr>
          </a:p>
        </p:txBody>
      </p:sp>
      <p:sp>
        <p:nvSpPr>
          <p:cNvPr id="113" name="타원 1"/>
          <p:cNvSpPr/>
          <p:nvPr/>
        </p:nvSpPr>
        <p:spPr>
          <a:xfrm>
            <a:off x="2056872" y="1529895"/>
            <a:ext cx="1161535" cy="1161535"/>
          </a:xfrm>
          <a:prstGeom prst="ellipse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</a:endParaRPr>
          </a:p>
        </p:txBody>
      </p:sp>
      <p:sp>
        <p:nvSpPr>
          <p:cNvPr id="114" name="직사각형 16"/>
          <p:cNvSpPr/>
          <p:nvPr/>
        </p:nvSpPr>
        <p:spPr>
          <a:xfrm>
            <a:off x="1910654" y="3013233"/>
            <a:ext cx="1472268" cy="84309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68580" tIns="34290" rIns="68580" bIns="34290" anchor="ctr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1600" b="1" spc="329" dirty="0" smtClean="0">
                <a:solidFill>
                  <a:schemeClr val="bg1"/>
                </a:solidFill>
                <a:latin typeface="함초롬돋움"/>
                <a:ea typeface="함초롬돋움"/>
              </a:rPr>
              <a:t>맛</a:t>
            </a:r>
            <a:r>
              <a:rPr lang="en-US" altLang="ko-KR" sz="1600" b="1" spc="329" dirty="0" smtClean="0">
                <a:solidFill>
                  <a:schemeClr val="bg1"/>
                </a:solidFill>
                <a:latin typeface="함초롬돋움"/>
                <a:ea typeface="함초롬돋움"/>
              </a:rPr>
              <a:t>wiki</a:t>
            </a:r>
            <a:endParaRPr lang="en-US" altLang="ko-KR" sz="1600" b="1" spc="329" dirty="0">
              <a:solidFill>
                <a:schemeClr val="bg1"/>
              </a:solidFill>
              <a:latin typeface="함초롬돋움"/>
              <a:ea typeface="함초롬돋움"/>
            </a:endParaRPr>
          </a:p>
        </p:txBody>
      </p:sp>
      <p:sp>
        <p:nvSpPr>
          <p:cNvPr id="115" name="직사각형 17"/>
          <p:cNvSpPr/>
          <p:nvPr/>
        </p:nvSpPr>
        <p:spPr>
          <a:xfrm>
            <a:off x="167738" y="2691430"/>
            <a:ext cx="1222643" cy="446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68580" tIns="34290" rIns="68580" bIns="34290" anchor="ctr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함초롬돋움"/>
                <a:ea typeface="함초롬돋움"/>
              </a:rPr>
              <a:t>맛집정보</a:t>
            </a:r>
          </a:p>
        </p:txBody>
      </p:sp>
      <p:sp>
        <p:nvSpPr>
          <p:cNvPr id="116" name="직사각형 18"/>
          <p:cNvSpPr/>
          <p:nvPr/>
        </p:nvSpPr>
        <p:spPr>
          <a:xfrm>
            <a:off x="2056872" y="1893693"/>
            <a:ext cx="1161535" cy="446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68580" tIns="34290" rIns="68580" bIns="34290" anchor="ctr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dirty="0">
                <a:latin typeface="함초롬돋움"/>
                <a:ea typeface="함초롬돋움"/>
              </a:rPr>
              <a:t>추천</a:t>
            </a:r>
          </a:p>
        </p:txBody>
      </p:sp>
      <p:sp>
        <p:nvSpPr>
          <p:cNvPr id="117" name="직사각형 19"/>
          <p:cNvSpPr/>
          <p:nvPr/>
        </p:nvSpPr>
        <p:spPr>
          <a:xfrm>
            <a:off x="3851910" y="2691430"/>
            <a:ext cx="1204611" cy="446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68580" tIns="34290" rIns="68580" bIns="34290" anchor="ctr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함초롬돋움"/>
                <a:ea typeface="함초롬돋움"/>
              </a:rPr>
              <a:t>랭킹</a:t>
            </a:r>
          </a:p>
        </p:txBody>
      </p:sp>
      <p:sp>
        <p:nvSpPr>
          <p:cNvPr id="118" name="직사각형 20"/>
          <p:cNvSpPr/>
          <p:nvPr/>
        </p:nvSpPr>
        <p:spPr>
          <a:xfrm>
            <a:off x="965409" y="4325357"/>
            <a:ext cx="1222643" cy="446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68580" tIns="34290" rIns="68580" bIns="34290" anchor="ctr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함초롬돋움"/>
                <a:ea typeface="함초롬돋움"/>
              </a:rPr>
              <a:t>리뷰</a:t>
            </a:r>
          </a:p>
        </p:txBody>
      </p:sp>
      <p:sp>
        <p:nvSpPr>
          <p:cNvPr id="119" name="직사각형 21"/>
          <p:cNvSpPr/>
          <p:nvPr/>
        </p:nvSpPr>
        <p:spPr>
          <a:xfrm>
            <a:off x="3104630" y="4325357"/>
            <a:ext cx="1222643" cy="446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68580" tIns="34290" rIns="68580" bIns="34290" anchor="ctr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함초롬돋움"/>
                <a:ea typeface="함초롬돋움"/>
              </a:rPr>
              <a:t>커뮤니티</a:t>
            </a:r>
          </a:p>
        </p:txBody>
      </p:sp>
      <p:sp>
        <p:nvSpPr>
          <p:cNvPr id="127" name="직사각형 5"/>
          <p:cNvSpPr/>
          <p:nvPr/>
        </p:nvSpPr>
        <p:spPr>
          <a:xfrm>
            <a:off x="5508117" y="3677628"/>
            <a:ext cx="18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-857288" y="2857500"/>
            <a:ext cx="7072362" cy="449493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8000" b="1" i="0" spc="5">
                <a:solidFill>
                  <a:schemeClr val="bg1">
                    <a:lumMod val="50000"/>
                  </a:schemeClr>
                </a:solidFill>
                <a:latin typeface="함초롬돋움"/>
                <a:ea typeface="함초롬돋움"/>
                <a:cs typeface="함초롬돋움"/>
              </a:rPr>
              <a:t>02</a:t>
            </a:r>
            <a:endParaRPr lang="ko-KR" altLang="en-US" sz="48000" b="1" i="0" spc="5">
              <a:solidFill>
                <a:schemeClr val="bg1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1714500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dirty="0" smtClean="0">
                <a:latin typeface="함초롬돋움"/>
                <a:ea typeface="함초롬돋움"/>
                <a:cs typeface="함초롬돋움"/>
              </a:rPr>
              <a:t>진행상황 및 계획사항</a:t>
            </a:r>
            <a:endParaRPr lang="ko-KR" altLang="en-US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71670" y="1354500"/>
            <a:ext cx="720000" cy="72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sz="3500" dirty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단계별 개발 일정</a:t>
            </a:r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0" y="3000372"/>
            <a:ext cx="4286280" cy="2428892"/>
          </a:xfrm>
        </p:spPr>
        <p:txBody>
          <a:bodyPr>
            <a:noAutofit/>
          </a:bodyPr>
          <a:lstStyle/>
          <a:p>
            <a:pPr>
              <a:buNone/>
              <a:defRPr lang="ko-KR" altLang="en-US"/>
            </a:pPr>
            <a:endParaRPr lang="en-US" altLang="ko-KR" sz="2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5785" y="682337"/>
            <a:ext cx="2613600" cy="26136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54774" y="3429000"/>
            <a:ext cx="5634451" cy="29523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. </a:t>
            </a:r>
            <a:r>
              <a:rPr lang="ko-KR" altLang="en-US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진행상황 및 계획사항</a:t>
            </a:r>
            <a:endParaRPr lang="ko-KR" altLang="en-US" dirty="0">
              <a:solidFill>
                <a:srgbClr val="C000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8" name="액자 7"/>
          <p:cNvSpPr/>
          <p:nvPr/>
        </p:nvSpPr>
        <p:spPr>
          <a:xfrm>
            <a:off x="4572000" y="3571876"/>
            <a:ext cx="500066" cy="2809493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29388" y="3428999"/>
            <a:ext cx="959837" cy="295236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진행상황 및 계획사항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0" y="3000372"/>
            <a:ext cx="4114800" cy="2428892"/>
          </a:xfrm>
        </p:spPr>
        <p:txBody>
          <a:bodyPr>
            <a:normAutofit fontScale="96000"/>
          </a:bodyPr>
          <a:lstStyle/>
          <a:p>
            <a:pPr>
              <a:buNone/>
              <a:defRPr lang="ko-KR" altLang="en-US"/>
            </a:pPr>
            <a:r>
              <a:rPr lang="ko-KR" altLang="en-US" sz="2395" dirty="0" smtClean="0">
                <a:latin typeface="함초롬돋움"/>
                <a:ea typeface="함초롬돋움"/>
                <a:cs typeface="함초롬돋움"/>
              </a:rPr>
              <a:t>기획 및 디자인</a:t>
            </a:r>
            <a:endParaRPr lang="en-US" altLang="ko-KR" sz="2395" dirty="0" smtClean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endParaRPr lang="ko-KR" altLang="en-US" sz="2395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ko-KR" altLang="en-US" sz="2395" dirty="0" smtClean="0">
                <a:latin typeface="함초롬돋움"/>
                <a:ea typeface="함초롬돋움"/>
                <a:cs typeface="함초롬돋움"/>
              </a:rPr>
              <a:t>개</a:t>
            </a:r>
            <a:r>
              <a:rPr lang="ko-KR" altLang="en-US" sz="2395" dirty="0" smtClean="0">
                <a:latin typeface="함초롬돋움"/>
                <a:ea typeface="함초롬돋움"/>
                <a:cs typeface="함초롬돋움"/>
              </a:rPr>
              <a:t>발</a:t>
            </a:r>
            <a:endParaRPr lang="ko-KR" altLang="en-US" sz="2395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endParaRPr lang="en-US" altLang="ko-KR" sz="2395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ko-KR" altLang="en-US" sz="2395" dirty="0" smtClean="0">
                <a:latin typeface="함초롬돋움"/>
                <a:ea typeface="함초롬돋움"/>
                <a:cs typeface="함초롬돋움"/>
              </a:rPr>
              <a:t>추천 시스템</a:t>
            </a:r>
            <a:endParaRPr lang="ko-KR" altLang="en-US" sz="2395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. </a:t>
            </a:r>
            <a:r>
              <a:rPr lang="ko-KR" altLang="en-US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진행상황 및 계획사항</a:t>
            </a:r>
            <a:endParaRPr lang="ko-KR" altLang="en-US" dirty="0">
              <a:solidFill>
                <a:srgbClr val="C000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14810" y="2928934"/>
            <a:ext cx="18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214810" y="3857628"/>
            <a:ext cx="18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187210" y="4786322"/>
            <a:ext cx="18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5785" y="682338"/>
            <a:ext cx="2613600" cy="2613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기획 및 디자인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0" y="3000372"/>
            <a:ext cx="4286280" cy="2428892"/>
          </a:xfrm>
        </p:spPr>
        <p:txBody>
          <a:bodyPr>
            <a:noAutofit/>
          </a:bodyPr>
          <a:lstStyle/>
          <a:p>
            <a:pPr>
              <a:buNone/>
              <a:defRPr lang="ko-KR" altLang="en-US"/>
            </a:pPr>
            <a:endParaRPr lang="ko-KR" altLang="en-US" sz="25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endParaRPr lang="en-US" altLang="ko-KR" sz="25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endParaRPr lang="en-US" altLang="ko-KR" sz="2500" dirty="0" smtClean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. </a:t>
            </a:r>
            <a:r>
              <a:rPr lang="ko-KR" altLang="en-US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진행상황 및 계획사항</a:t>
            </a:r>
            <a:endParaRPr lang="ko-KR" altLang="en-US" dirty="0">
              <a:solidFill>
                <a:srgbClr val="C000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1" name="Picture 2" descr="C:\Users\J.Style\Desktop\K-20160410-205722-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815400"/>
            <a:ext cx="2613600" cy="2613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141</Words>
  <Application>Microsoft Office PowerPoint</Application>
  <PresentationFormat>화면 슬라이드 쇼(4:3)</PresentationFormat>
  <Paragraphs>63</Paragraphs>
  <Slides>18</Slides>
  <Notes>0</Notes>
  <HiddenSlides>1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맛wiki</vt:lpstr>
      <vt:lpstr>목차</vt:lpstr>
      <vt:lpstr>맛wiki 의 개요</vt:lpstr>
      <vt:lpstr>맛wiki 는?</vt:lpstr>
      <vt:lpstr>사이트 기획의도</vt:lpstr>
      <vt:lpstr>진행상황 및 계획사항</vt:lpstr>
      <vt:lpstr>단계별 개발 일정</vt:lpstr>
      <vt:lpstr>진행상황 및 계획사항</vt:lpstr>
      <vt:lpstr>기획 및 디자인</vt:lpstr>
      <vt:lpstr>슬라이드 10</vt:lpstr>
      <vt:lpstr>슬라이드 11</vt:lpstr>
      <vt:lpstr>슬라이드 12</vt:lpstr>
      <vt:lpstr>슬라이드 13</vt:lpstr>
      <vt:lpstr>개발 - 완료</vt:lpstr>
      <vt:lpstr>개발 - 진행 중</vt:lpstr>
      <vt:lpstr>개발 - 추가할 것</vt:lpstr>
      <vt:lpstr>추천 시스템</vt:lpstr>
      <vt:lpstr>Q&amp;A</vt:lpstr>
    </vt:vector>
  </TitlesOfParts>
  <Company>R&amp;D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맛wiki</dc:title>
  <dc:creator>Microsoft Corporation</dc:creator>
  <cp:lastModifiedBy>J.Style</cp:lastModifiedBy>
  <cp:revision>51</cp:revision>
  <dcterms:created xsi:type="dcterms:W3CDTF">2006-10-05T04:04:58Z</dcterms:created>
  <dcterms:modified xsi:type="dcterms:W3CDTF">2016-04-11T07:23:01Z</dcterms:modified>
</cp:coreProperties>
</file>